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>
      <p:cViewPr varScale="1">
        <p:scale>
          <a:sx n="65" d="100"/>
          <a:sy n="65" d="100"/>
        </p:scale>
        <p:origin x="237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20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251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09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995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72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13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81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650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07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16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55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F436D-9AC9-4BAD-97B5-BD0A54D0730B}" type="datetimeFigureOut">
              <a:rPr kumimoji="1" lang="ja-JP" altLang="en-US" smtClean="0"/>
              <a:t>2021/4/6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41C3E-9644-4666-9F66-DAC23AF2C5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61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</p:spPr>
      </p:pic>
    </p:spTree>
    <p:extLst>
      <p:ext uri="{BB962C8B-B14F-4D97-AF65-F5344CB8AC3E}">
        <p14:creationId xmlns:p14="http://schemas.microsoft.com/office/powerpoint/2010/main" val="38697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</p:spPr>
      </p:pic>
    </p:spTree>
    <p:extLst>
      <p:ext uri="{BB962C8B-B14F-4D97-AF65-F5344CB8AC3E}">
        <p14:creationId xmlns:p14="http://schemas.microsoft.com/office/powerpoint/2010/main" val="7306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7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</p:spPr>
      </p:pic>
    </p:spTree>
    <p:extLst>
      <p:ext uri="{BB962C8B-B14F-4D97-AF65-F5344CB8AC3E}">
        <p14:creationId xmlns:p14="http://schemas.microsoft.com/office/powerpoint/2010/main" val="67731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</p:spPr>
      </p:pic>
    </p:spTree>
    <p:extLst>
      <p:ext uri="{BB962C8B-B14F-4D97-AF65-F5344CB8AC3E}">
        <p14:creationId xmlns:p14="http://schemas.microsoft.com/office/powerpoint/2010/main" val="15893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</p:spPr>
      </p:pic>
    </p:spTree>
    <p:extLst>
      <p:ext uri="{BB962C8B-B14F-4D97-AF65-F5344CB8AC3E}">
        <p14:creationId xmlns:p14="http://schemas.microsoft.com/office/powerpoint/2010/main" val="10602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0001250"/>
          </a:xfrm>
        </p:spPr>
      </p:pic>
    </p:spTree>
    <p:extLst>
      <p:ext uri="{BB962C8B-B14F-4D97-AF65-F5344CB8AC3E}">
        <p14:creationId xmlns:p14="http://schemas.microsoft.com/office/powerpoint/2010/main" val="14976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</p:spPr>
      </p:pic>
    </p:spTree>
    <p:extLst>
      <p:ext uri="{BB962C8B-B14F-4D97-AF65-F5344CB8AC3E}">
        <p14:creationId xmlns:p14="http://schemas.microsoft.com/office/powerpoint/2010/main" val="343290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</p:spPr>
      </p:pic>
    </p:spTree>
    <p:extLst>
      <p:ext uri="{BB962C8B-B14F-4D97-AF65-F5344CB8AC3E}">
        <p14:creationId xmlns:p14="http://schemas.microsoft.com/office/powerpoint/2010/main" val="16353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</p:spPr>
      </p:pic>
    </p:spTree>
    <p:extLst>
      <p:ext uri="{BB962C8B-B14F-4D97-AF65-F5344CB8AC3E}">
        <p14:creationId xmlns:p14="http://schemas.microsoft.com/office/powerpoint/2010/main" val="279444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Office PowerPoint</Application>
  <PresentationFormat>A4 210 x 297 mm</PresentationFormat>
  <Paragraphs>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gsp028</dc:creator>
  <cp:lastModifiedBy>gsp028</cp:lastModifiedBy>
  <cp:revision>2</cp:revision>
  <dcterms:created xsi:type="dcterms:W3CDTF">2021-03-04T19:23:10Z</dcterms:created>
  <dcterms:modified xsi:type="dcterms:W3CDTF">2021-04-06T06:59:16Z</dcterms:modified>
</cp:coreProperties>
</file>